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4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48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2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62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60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16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08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1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8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73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3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8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9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64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0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10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041138-8903-4364-B71B-1B736A21AF56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077BFB-FFA3-497A-B4E5-FC567995D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2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94627" y="1604513"/>
            <a:ext cx="7530860" cy="2053083"/>
          </a:xfrm>
        </p:spPr>
        <p:txBody>
          <a:bodyPr/>
          <a:lstStyle/>
          <a:p>
            <a:r>
              <a:rPr lang="en-US" altLang="ja-JP" sz="36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/>
            </a:r>
            <a:br>
              <a:rPr lang="en-US" altLang="ja-JP" sz="36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</a:br>
            <a:r>
              <a:rPr lang="en-US" altLang="ja-JP" sz="3600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/>
            </a:r>
            <a:br>
              <a:rPr lang="en-US" altLang="ja-JP" sz="3600" dirty="0">
                <a:latin typeface="富士ポップ" panose="040F0709000000000000" pitchFamily="49" charset="-128"/>
                <a:ea typeface="富士ポップ" panose="040F0709000000000000" pitchFamily="49" charset="-128"/>
              </a:rPr>
            </a:br>
            <a:r>
              <a:rPr lang="ja-JP" altLang="en-US" sz="36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講演</a:t>
            </a:r>
            <a:r>
              <a:rPr lang="en-US" altLang="ja-JP" sz="36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/>
            </a:r>
            <a:br>
              <a:rPr lang="en-US" altLang="ja-JP" sz="36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</a:br>
            <a:r>
              <a:rPr lang="en-US" altLang="ja-JP" sz="40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『</a:t>
            </a:r>
            <a:r>
              <a:rPr lang="ja-JP" altLang="en-US" sz="40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認知症</a:t>
            </a:r>
            <a:r>
              <a:rPr lang="ja-JP" altLang="en-US" sz="4000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>との共生を哲学</a:t>
            </a:r>
            <a:r>
              <a:rPr lang="ja-JP" altLang="en-US" sz="40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する</a:t>
            </a:r>
            <a:r>
              <a:rPr lang="en-US" altLang="ja-JP" sz="40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』</a:t>
            </a:r>
            <a:r>
              <a:rPr lang="ja-JP" altLang="en-US" sz="4000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/>
            </a:r>
            <a:br>
              <a:rPr lang="ja-JP" altLang="en-US" sz="4000" dirty="0">
                <a:latin typeface="富士ポップ" panose="040F0709000000000000" pitchFamily="49" charset="-128"/>
                <a:ea typeface="富士ポップ" panose="040F0709000000000000" pitchFamily="49" charset="-128"/>
              </a:rPr>
            </a:br>
            <a:endParaRPr kumimoji="1" lang="ja-JP" altLang="en-US" sz="4000" dirty="0"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21795" y="3528203"/>
            <a:ext cx="6813912" cy="1682151"/>
          </a:xfrm>
        </p:spPr>
        <p:txBody>
          <a:bodyPr>
            <a:normAutofit fontScale="70000" lnSpcReduction="20000"/>
          </a:bodyPr>
          <a:lstStyle/>
          <a:p>
            <a:endParaRPr lang="en-US" altLang="ja-JP" sz="2400" dirty="0" smtClean="0"/>
          </a:p>
          <a:p>
            <a:r>
              <a:rPr lang="ja-JP" altLang="en-US" sz="3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講師；金泰明</a:t>
            </a:r>
            <a:endParaRPr lang="en-US" altLang="ja-JP" sz="33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「生野区介護家族ゆとり</a:t>
            </a:r>
            <a:r>
              <a:rPr lang="ja-JP" altLang="en-US" sz="3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sz="3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会」講演会</a:t>
            </a:r>
            <a:endParaRPr lang="en-US" altLang="ja-JP" sz="33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生野区民センター　</a:t>
            </a:r>
            <a:r>
              <a:rPr lang="en-US" altLang="ja-JP" sz="3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3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3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3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3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endParaRPr lang="en-US" altLang="ja-JP" sz="33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2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15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>ゆとりの会</a:t>
            </a:r>
            <a:r>
              <a:rPr lang="ja-JP" altLang="en-US" sz="54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講演骨子</a:t>
            </a:r>
            <a:endParaRPr kumimoji="1" lang="ja-JP" altLang="en-US" sz="5400" dirty="0"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1" y="2449902"/>
            <a:ext cx="10160478" cy="3425966"/>
          </a:xfrm>
        </p:spPr>
        <p:txBody>
          <a:bodyPr>
            <a:noAutofit/>
          </a:bodyPr>
          <a:lstStyle/>
          <a:p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➀ 認知症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を「なぜ」語るの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か（私と認知症）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認知症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は「なに」</a:t>
            </a:r>
            <a:r>
              <a:rPr lang="ja-JP" altLang="en-US" sz="40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どんな世界か（</a:t>
            </a:r>
            <a:r>
              <a:rPr lang="ja-JP" altLang="en-US" sz="4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異なる世界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 認知症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を「どのように」生きているか（共生可能性）</a:t>
            </a:r>
            <a:endParaRPr kumimoji="1"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0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>テーマ</a:t>
            </a:r>
            <a:r>
              <a:rPr lang="en-US" altLang="ja-JP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:</a:t>
            </a:r>
            <a:br>
              <a:rPr lang="en-US" altLang="ja-JP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</a:br>
            <a:r>
              <a:rPr lang="ja-JP" altLang="en-US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「認知症</a:t>
            </a:r>
            <a:r>
              <a:rPr lang="ja-JP" altLang="en-US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>との共生を哲学する」</a:t>
            </a:r>
            <a:endParaRPr kumimoji="1" lang="ja-JP" altLang="en-US" dirty="0"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1" y="2432649"/>
            <a:ext cx="9601196" cy="3443219"/>
          </a:xfrm>
        </p:spPr>
        <p:txBody>
          <a:bodyPr>
            <a:noAutofit/>
          </a:bodyPr>
          <a:lstStyle/>
          <a:p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➀ 二つ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共生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認知症の他者</a:t>
            </a:r>
            <a:r>
              <a:rPr lang="en-US" altLang="ja-JP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私と</a:t>
            </a:r>
            <a:r>
              <a:rPr lang="ja-JP" altLang="en-US" sz="4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認知症の</a:t>
            </a:r>
            <a:r>
              <a:rPr lang="en-US" altLang="ja-JP" sz="4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4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</a:t>
            </a:r>
            <a:r>
              <a:rPr lang="en-US" altLang="ja-JP" sz="4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哲学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私（人間）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が「</a:t>
            </a:r>
            <a:r>
              <a:rPr lang="ja-JP" altLang="en-US" sz="4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</a:t>
            </a:r>
            <a:r>
              <a:rPr lang="ja-JP" altLang="en-US" sz="4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善く</a:t>
            </a:r>
            <a:r>
              <a:rPr lang="ja-JP" altLang="en-US" sz="4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生きる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」ため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の思考の原理（アート）で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➡「よい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良い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善い」人生</a:t>
            </a:r>
            <a:endParaRPr kumimoji="1"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8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「認知症」の考察</a:t>
            </a:r>
            <a:r>
              <a:rPr lang="ja-JP" altLang="en-US" sz="4800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>の方法</a:t>
            </a:r>
            <a:endParaRPr kumimoji="1" lang="ja-JP" altLang="en-US" sz="4800" dirty="0"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1" y="2424023"/>
            <a:ext cx="9504871" cy="3451845"/>
          </a:xfrm>
        </p:spPr>
        <p:txBody>
          <a:bodyPr>
            <a:normAutofit fontScale="25000" lnSpcReduction="20000"/>
          </a:bodyPr>
          <a:lstStyle/>
          <a:p>
            <a:r>
              <a:rPr lang="en-US" altLang="ja-JP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］現象学－欲望論</a:t>
            </a:r>
            <a:r>
              <a:rPr lang="en-US" altLang="ja-JP" sz="1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1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ja-JP" altLang="en-US" sz="128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現前意識</a:t>
            </a:r>
            <a:r>
              <a:rPr lang="ja-JP" altLang="en-US" sz="1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」の検証</a:t>
            </a:r>
            <a:endParaRPr lang="en-US" altLang="ja-JP" sz="12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］「人間として（感性・欲望存在として）」と「人間らしく（理性・意志の自由をもつ存在として）」を切り離さない</a:t>
            </a:r>
          </a:p>
          <a:p>
            <a:r>
              <a:rPr lang="en-US" altLang="ja-JP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</a:t>
            </a:r>
            <a:r>
              <a:rPr lang="en-US" altLang="ja-JP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欲望論</a:t>
            </a:r>
            <a:r>
              <a:rPr lang="en-US" altLang="ja-JP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哲学</a:t>
            </a:r>
            <a:r>
              <a:rPr lang="en-US" altLang="ja-JP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ja-JP" altLang="en-US" sz="12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エロス原理</a:t>
            </a:r>
            <a:r>
              <a:rPr lang="ja-JP" altLang="en-US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」（情動性）による世界感受</a:t>
            </a:r>
          </a:p>
          <a:p>
            <a:r>
              <a:rPr lang="ja-JP" altLang="en-US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➡「理性」ではなく、「</a:t>
            </a:r>
            <a:r>
              <a:rPr lang="ja-JP" altLang="en-US" sz="128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主権的</a:t>
            </a:r>
            <a:r>
              <a:rPr lang="ja-JP" altLang="en-US" sz="12800" dirty="0" smtClean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身体（主権的エロス）</a:t>
            </a:r>
            <a:r>
              <a:rPr lang="ja-JP" altLang="en-US" sz="1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lang="ja-JP" altLang="en-US" sz="1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として生きる</a:t>
            </a:r>
          </a:p>
          <a:p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3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「認知症」への視線</a:t>
            </a:r>
            <a:r>
              <a:rPr lang="ja-JP" altLang="en-US" sz="4800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>の変更</a:t>
            </a:r>
            <a:endParaRPr kumimoji="1" lang="ja-JP" altLang="en-US" sz="4800" dirty="0"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 コミュニケーション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不全ではなく、「間主観性」の問いとして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捉える➡私の意識の中での「認知症」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 「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病い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疾病」ではなく、「</a:t>
            </a:r>
            <a:r>
              <a:rPr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障害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」と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捉える</a:t>
            </a:r>
            <a:endParaRPr lang="en-US" altLang="ja-JP" sz="3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➡「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病い」なら「治す」（認知症は治らない）であるが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lang="en-US" altLang="ja-JP" sz="3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➡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障害」なら何が「</a:t>
            </a:r>
            <a:r>
              <a:rPr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できる</a:t>
            </a:r>
            <a:r>
              <a:rPr lang="en-US" altLang="ja-JP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できない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lang="ja-JP" altLang="en-US" sz="3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かを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問う</a:t>
            </a:r>
            <a:endParaRPr kumimoji="1"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3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>講演内容</a:t>
            </a:r>
            <a:r>
              <a:rPr lang="ja-JP" altLang="en-US" sz="54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（</a:t>
            </a:r>
            <a:r>
              <a:rPr lang="ja-JP" altLang="en-US" sz="5400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>概要</a:t>
            </a:r>
            <a:r>
              <a:rPr lang="ja-JP" altLang="en-US" sz="54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）①</a:t>
            </a:r>
            <a:endParaRPr kumimoji="1" lang="ja-JP" altLang="en-US" sz="5400" dirty="0"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1" y="2467155"/>
            <a:ext cx="9601196" cy="3408713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］認知症を「なぜ」語るの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か➡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母が認知症になった（短く語る）</a:t>
            </a:r>
          </a:p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認知症とは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「なに」</a:t>
            </a:r>
            <a:r>
              <a:rPr lang="ja-JP" altLang="en-US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どんな世界か（異なる世界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）➡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健常者とは「異なる世界」を生きる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①不安で孤独な「いま、ここ」を生きる➡︎日々、木の葉が一枚ずつ枯れ落ちる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②世界（他者）の感受・表現の仕方が異なる➡︎「感情」＞理性（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恩蔵絢子さん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③「関係のエロス」を実感➡︎生きる喜び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7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>
                <a:solidFill>
                  <a:prstClr val="black">
                    <a:lumMod val="85000"/>
                    <a:lumOff val="15000"/>
                  </a:prstClr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講演内容</a:t>
            </a:r>
            <a:r>
              <a:rPr lang="ja-JP" altLang="en-US" sz="5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（</a:t>
            </a:r>
            <a:r>
              <a:rPr lang="ja-JP" altLang="en-US" sz="5400" dirty="0">
                <a:solidFill>
                  <a:prstClr val="black">
                    <a:lumMod val="85000"/>
                    <a:lumOff val="15000"/>
                  </a:prstClr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概要</a:t>
            </a:r>
            <a:r>
              <a:rPr lang="ja-JP" altLang="en-US" sz="5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）②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］認知症を「どのように」生きているか（共生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可能性）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「エロス」とは、「生きる欲望」の感受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「</a:t>
            </a:r>
            <a:r>
              <a:rPr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触発・感受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」のエロス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「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」のエロス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 「</a:t>
            </a:r>
            <a:r>
              <a:rPr lang="ja-JP" altLang="en-US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遊び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」のエロス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④「</a:t>
            </a:r>
            <a:r>
              <a:rPr lang="ja-JP" altLang="en-US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住まい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」のエロス</a:t>
            </a:r>
          </a:p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▪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仲</a:t>
            </a:r>
            <a:r>
              <a:rPr lang="ja-JP" altLang="en-US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間</a:t>
            </a:r>
            <a:r>
              <a:rPr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r>
              <a:rPr lang="ja-JP" altLang="en-US" dirty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の居場所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（藤田需子）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4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三つ編みの</a:t>
            </a:r>
            <a:r>
              <a:rPr kumimoji="1" lang="en-US" altLang="ja-JP" sz="36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/>
            </a:r>
            <a:br>
              <a:rPr kumimoji="1" lang="en-US" altLang="ja-JP" sz="36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</a:br>
            <a:r>
              <a:rPr kumimoji="1" lang="ja-JP" altLang="en-US" sz="3600" dirty="0" smtClean="0">
                <a:latin typeface="富士ポップ" panose="040F0709000000000000" pitchFamily="49" charset="-128"/>
                <a:ea typeface="富士ポップ" panose="040F0709000000000000" pitchFamily="49" charset="-128"/>
              </a:rPr>
              <a:t>パーティション</a:t>
            </a:r>
            <a:endParaRPr kumimoji="1" lang="ja-JP" altLang="en-US" sz="3600" dirty="0"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7063" y="1594247"/>
            <a:ext cx="4892675" cy="3669506"/>
          </a:xfrm>
        </p:spPr>
      </p:pic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942423" cy="284427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仲間たちの居場所</a:t>
            </a:r>
            <a:r>
              <a:rPr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</a:p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藤田需子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2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下関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展覧会（グライデルアート）</a:t>
            </a:r>
            <a:r>
              <a:rPr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2025/2/21</a:t>
            </a:r>
          </a:p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認知症の人たちとスタッフとの共同制作</a:t>
            </a:r>
            <a:endParaRPr lang="en-US" altLang="ja-JP" sz="2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59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>
                <a:solidFill>
                  <a:prstClr val="black">
                    <a:lumMod val="85000"/>
                    <a:lumOff val="15000"/>
                  </a:prstClr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講演内容</a:t>
            </a:r>
            <a:r>
              <a:rPr lang="ja-JP" altLang="en-US" sz="5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（</a:t>
            </a:r>
            <a:r>
              <a:rPr lang="ja-JP" altLang="en-US" sz="5400" dirty="0">
                <a:solidFill>
                  <a:prstClr val="black">
                    <a:lumMod val="85000"/>
                    <a:lumOff val="15000"/>
                  </a:prstClr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概要</a:t>
            </a:r>
            <a:r>
              <a:rPr lang="ja-JP" altLang="en-US" sz="5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）③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❏　おわり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・何のために生きるのか（日日の問い）</a:t>
            </a: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・孤独な哲学者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「哲学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（理性）は人間を孤立させる」（ルソー）</a:t>
            </a: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・「楽しいひととき」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散歩（歩き）しながらあれやこれや「思索」しているとき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「歩きながら考える」とき</a:t>
            </a: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・ソクラテスの「死の練習問題」➡︎「認知症の練習問題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」（</a:t>
            </a:r>
            <a:r>
              <a:rPr lang="ja-JP" altLang="en-US" sz="3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終わり</a:t>
            </a: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510</Words>
  <Application>Microsoft Office PowerPoint</Application>
  <PresentationFormat>ワイド画面</PresentationFormat>
  <Paragraphs>48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BIZ UDPゴシック</vt:lpstr>
      <vt:lpstr>ＭＳ Ｐゴシック</vt:lpstr>
      <vt:lpstr>ＭＳ Ｐ明朝</vt:lpstr>
      <vt:lpstr>富士ポップ</vt:lpstr>
      <vt:lpstr>Arial</vt:lpstr>
      <vt:lpstr>Garamond</vt:lpstr>
      <vt:lpstr>オーガニック</vt:lpstr>
      <vt:lpstr>  講演 『認知症との共生を哲学する』 </vt:lpstr>
      <vt:lpstr>ゆとりの会講演骨子</vt:lpstr>
      <vt:lpstr>テーマ: 「認知症との共生を哲学する」</vt:lpstr>
      <vt:lpstr>「認知症」の考察の方法</vt:lpstr>
      <vt:lpstr>「認知症」への視線の変更</vt:lpstr>
      <vt:lpstr>講演内容（概要）①</vt:lpstr>
      <vt:lpstr>講演内容（概要）②</vt:lpstr>
      <vt:lpstr>三つ編みの パーティション</vt:lpstr>
      <vt:lpstr>講演内容（概要）③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講演 『認知症との共生を哲学する』 </dc:title>
  <dc:creator>金 泰明</dc:creator>
  <cp:lastModifiedBy>金 泰明</cp:lastModifiedBy>
  <cp:revision>18</cp:revision>
  <dcterms:created xsi:type="dcterms:W3CDTF">2025-05-29T23:21:51Z</dcterms:created>
  <dcterms:modified xsi:type="dcterms:W3CDTF">2025-05-30T02:00:53Z</dcterms:modified>
</cp:coreProperties>
</file>